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24.04.2015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0%D0%BD%D0%B3%D0%B5%D0%BB%20%D0%A5%D1%80%D0%B0%D0%BD%D0%B8%D1%82%D0%B5%D0%BB%D1%8C&amp;fp=0&amp;pos=1&amp;uinfo=ww-1285-wh-571-fw-1060-fh-448-pd-1.0499999523162841&amp;rpt=simage&amp;img_url=http://upload.wikimedia.org/wikipedia/commons/thumb/0/0c/Fridolin_Leiber_-_Schutzengel.jpg/220px-Fridolin_Leiber_-_Schutzengel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Занятие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11.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Учение об Ангелах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D:\Фото 2013\Киев 2013\SAM_0676.JPG"/>
          <p:cNvPicPr>
            <a:picLocks noChangeAspect="1" noChangeArrowheads="1"/>
          </p:cNvPicPr>
          <p:nvPr/>
        </p:nvPicPr>
        <p:blipFill>
          <a:blip r:embed="rId2" cstate="print"/>
          <a:srcRect b="5869"/>
          <a:stretch>
            <a:fillRect/>
          </a:stretch>
        </p:blipFill>
        <p:spPr bwMode="auto">
          <a:xfrm>
            <a:off x="-49360" y="548680"/>
            <a:ext cx="9193360" cy="6490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692697"/>
          <a:ext cx="7056784" cy="5976664"/>
        </p:xfrm>
        <a:graphic>
          <a:graphicData uri="http://schemas.openxmlformats.org/drawingml/2006/table">
            <a:tbl>
              <a:tblPr/>
              <a:tblGrid>
                <a:gridCol w="3528392"/>
                <a:gridCol w="3528392"/>
              </a:tblGrid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Зелёный</a:t>
                      </a:r>
                      <a:r>
                        <a:rPr lang="ru-RU" sz="2800" b="1" dirty="0">
                          <a:solidFill>
                            <a:srgbClr val="00FF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CC66"/>
                          </a:solidFill>
                          <a:latin typeface="Times New Roman"/>
                          <a:ea typeface="Times New Roman"/>
                        </a:rPr>
                        <a:t>Мне было интересно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Жёлтый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Мне было интересно, но кое-что осталось непонятным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Красный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с этим не согласен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Фиолетовый</a:t>
                      </a:r>
                      <a:r>
                        <a:rPr lang="ru-RU" sz="2800" b="1" dirty="0">
                          <a:solidFill>
                            <a:srgbClr val="FF00FF"/>
                          </a:solidFill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</a:rPr>
                        <a:t>Мне это «фиолетово»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Чёрный</a:t>
                      </a:r>
                      <a:r>
                        <a:rPr lang="ru-RU" sz="2800" b="1" dirty="0">
                          <a:highlight>
                            <a:srgbClr val="000080"/>
                          </a:highlight>
                          <a:latin typeface="Times New Roman"/>
                          <a:ea typeface="Times New Roman"/>
                        </a:rPr>
                        <a:t>..........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  <a:latin typeface="Times New Roman"/>
                          <a:ea typeface="Times New Roman"/>
                        </a:rPr>
                        <a:t>Мне было скучно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9933"/>
                </a:solidFill>
                <a:cs typeface="Times New Roman" pitchFamily="18" charset="0"/>
              </a:rPr>
              <a:t>Н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Д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00FF00"/>
                </a:solidFill>
                <a:cs typeface="Times New Roman" pitchFamily="18" charset="0"/>
              </a:rPr>
              <a:t>И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99FF"/>
                </a:solidFill>
                <a:cs typeface="Times New Roman" pitchFamily="18" charset="0"/>
              </a:rPr>
              <a:t>К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А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Т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О</a:t>
            </a:r>
            <a:r>
              <a:rPr lang="ru-RU" sz="3200" b="1">
                <a:cs typeface="Times New Roman" pitchFamily="18" charset="0"/>
              </a:rPr>
              <a:t> Р    </a:t>
            </a:r>
            <a:r>
              <a:rPr lang="ru-RU" sz="3200" b="1">
                <a:solidFill>
                  <a:srgbClr val="66FF33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И</a:t>
            </a:r>
            <a:r>
              <a:rPr lang="ru-RU" sz="3200" b="1">
                <a:solidFill>
                  <a:srgbClr val="FF9999"/>
                </a:solidFill>
                <a:cs typeface="Times New Roman" pitchFamily="18" charset="0"/>
              </a:rPr>
              <a:t>Х </a:t>
            </a:r>
            <a:r>
              <a:rPr lang="ru-RU" sz="3200" b="1">
                <a:solidFill>
                  <a:srgbClr val="FF00FF"/>
                </a:solidFill>
                <a:cs typeface="Times New Roman" pitchFamily="18" charset="0"/>
              </a:rPr>
              <a:t> </a:t>
            </a: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3333CC"/>
                </a:solidFill>
                <a:cs typeface="Times New Roman" pitchFamily="18" charset="0"/>
              </a:rPr>
              <a:t>Ч</a:t>
            </a:r>
            <a:r>
              <a:rPr lang="ru-RU" sz="3200" b="1">
                <a:solidFill>
                  <a:srgbClr val="FF9900"/>
                </a:solidFill>
                <a:cs typeface="Times New Roman" pitchFamily="18" charset="0"/>
              </a:rPr>
              <a:t>У</a:t>
            </a:r>
            <a:r>
              <a:rPr lang="ru-RU" sz="3200" b="1">
                <a:solidFill>
                  <a:srgbClr val="CC00CC"/>
                </a:solidFill>
                <a:cs typeface="Times New Roman" pitchFamily="18" charset="0"/>
              </a:rPr>
              <a:t>В</a:t>
            </a:r>
            <a:r>
              <a:rPr lang="ru-RU" sz="3200" b="1">
                <a:solidFill>
                  <a:srgbClr val="00FFFF"/>
                </a:solidFill>
                <a:cs typeface="Times New Roman" pitchFamily="18" charset="0"/>
              </a:rPr>
              <a:t>С</a:t>
            </a:r>
            <a:r>
              <a:rPr lang="ru-RU" sz="3200" b="1">
                <a:solidFill>
                  <a:srgbClr val="33CCFF"/>
                </a:solidFill>
                <a:cs typeface="Times New Roman" pitchFamily="18" charset="0"/>
              </a:rPr>
              <a:t>Т</a:t>
            </a:r>
            <a:r>
              <a:rPr lang="ru-RU" sz="3200" b="1">
                <a:solidFill>
                  <a:srgbClr val="FF6600"/>
                </a:solidFill>
                <a:cs typeface="Times New Roman" pitchFamily="18" charset="0"/>
              </a:rPr>
              <a:t>В</a:t>
            </a:r>
            <a:endParaRPr lang="ru-RU" sz="3200" b="1"/>
          </a:p>
          <a:p>
            <a:pPr algn="ctr"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Видео 1. Сотворение ангельского мира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2. Ангел-вестник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02. ДНК\2-год обучения от 05. 08. 2011\ДНК\1-10 уроки. Святая Русь от 30.10.2011\10 урок\05. Благовещ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876800" cy="6858000"/>
          </a:xfrm>
          <a:prstGeom prst="rect">
            <a:avLst/>
          </a:prstGeom>
          <a:noFill/>
        </p:spPr>
      </p:pic>
      <p:pic>
        <p:nvPicPr>
          <p:cNvPr id="2051" name="Picture 3" descr="D:\02. ДНК\2-год обучения от 05. 08. 2011\ДНК\1-10 уроки. Святая Русь от 30.10.2011\10 урок\06. Рождество. Анге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9405" y="0"/>
            <a:ext cx="483459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3. Херувимы. Серафимы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34680" cy="3456384"/>
          </a:xfrm>
        </p:spPr>
        <p:txBody>
          <a:bodyPr>
            <a:normAutofit/>
          </a:bodyPr>
          <a:lstStyle/>
          <a:p>
            <a:r>
              <a:rPr lang="ru-RU" b="1" dirty="0" smtClean="0"/>
              <a:t>Ангел Хранитель</a:t>
            </a:r>
            <a:endParaRPr lang="ru-RU" b="1" dirty="0"/>
          </a:p>
        </p:txBody>
      </p:sp>
      <p:pic>
        <p:nvPicPr>
          <p:cNvPr id="3074" name="Picture 2" descr="D:\02. ДНК\2-год обучения от 05. 08. 2011\ДНК\1-10 уроки. Святая Русь от 30.10.2011\10 урок\01. Икона Ангела-Хранител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044" y="0"/>
            <a:ext cx="5364956" cy="7401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4. Падение Денницы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5. Ангел Хранитель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/>
          <a:lstStyle/>
          <a:p>
            <a:r>
              <a:rPr lang="ru-RU" dirty="0" smtClean="0"/>
              <a:t>Ангел Хранитель</a:t>
            </a:r>
            <a:endParaRPr lang="ru-RU" dirty="0"/>
          </a:p>
        </p:txBody>
      </p:sp>
      <p:pic>
        <p:nvPicPr>
          <p:cNvPr id="4100" name="Picture 4" descr="http://www.stihi.ru/pics/2013/09/09/546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6041"/>
            <a:ext cx="4283968" cy="5711959"/>
          </a:xfrm>
          <a:prstGeom prst="rect">
            <a:avLst/>
          </a:prstGeom>
          <a:noFill/>
        </p:spPr>
      </p:pic>
      <p:pic>
        <p:nvPicPr>
          <p:cNvPr id="4101" name="Picture 5" descr="preview_mirr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7638" y="1124744"/>
            <a:ext cx="4963691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Занятие 11. Учение об Ангелах</vt:lpstr>
      <vt:lpstr>Видео 1. Сотворение ангельского мира</vt:lpstr>
      <vt:lpstr>Видео 2. Ангел-вестник</vt:lpstr>
      <vt:lpstr>Слайд 4</vt:lpstr>
      <vt:lpstr>Видео 3. Херувимы. Серафимы</vt:lpstr>
      <vt:lpstr>Ангел Хранитель</vt:lpstr>
      <vt:lpstr>Видео 4. Падение Денницы</vt:lpstr>
      <vt:lpstr>Видео 5. Ангел Хранитель</vt:lpstr>
      <vt:lpstr>Ангел Хранитель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20. Учение об Ангелах</dc:title>
  <dc:creator>Ольга</dc:creator>
  <cp:lastModifiedBy>Olga</cp:lastModifiedBy>
  <cp:revision>6</cp:revision>
  <dcterms:created xsi:type="dcterms:W3CDTF">2014-04-19T07:01:58Z</dcterms:created>
  <dcterms:modified xsi:type="dcterms:W3CDTF">2015-04-24T17:58:58Z</dcterms:modified>
</cp:coreProperties>
</file>